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2119AE-F81F-4220-C1EE-AB2E4EA550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63CF259-BB62-A839-30FE-A14C9A50D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8FBFE8-ED4E-AA0D-E670-B215EB9A0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0F1F05-C451-FEC7-E20F-C60B9C58B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A1194D-53CD-A596-60EA-C56F535E3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020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0B2B61-2670-52AD-5A38-01A9A84DB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D79754-4123-6743-3767-4609E8904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967390-07BC-E1EA-8806-88B7B3AAB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CB5BA6-5651-9154-6578-A4BDBE5CB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FF940E-FE02-C692-40CC-14B2D6C4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11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82E2727-A732-27C6-D24C-5F92F90725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41CADE-02D1-8BC3-6C15-B42EEFB7C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2C0C70-3247-32FE-D134-9C113102B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F28AF1-FFB7-C8FD-B7D1-829A1BF00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DC3D54-394D-0F3D-531B-3E4772F8B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244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ACFCFE-23A8-6BF8-8C77-EFEBC5782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807222-6119-AEC1-6B85-6C7A40CD3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28BE3F-B979-1B12-AAC8-143108E77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A132B1-8E9F-402E-984E-48C90EE38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3AE1C3-77EE-98FB-7A23-BDECA3BB6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755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086197-A8B4-FF8F-2707-398743131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151F7B-4334-0B02-7742-B3CC69980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5BD4B9-9B03-2B43-C675-77E991F36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781DC7-315C-FAB3-4CEE-244F5A755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02D2CE-011C-2269-A967-C3146B201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21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359A2A-D728-03D2-7849-E9F5D0F6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129040-4D1D-A13C-2E05-00719E9A58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F24370E-6641-C232-BD53-AC1727472F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C65B1E-C2D6-926E-7BA3-3CE98EBB2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BB6A8A-CDD0-F2C4-DB61-EFF0D1950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D2128F-EF8A-0777-57C3-5779F281F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58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B34DBB-E713-B081-5B18-2FA560802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12C9DB-BB73-A98D-C74D-CF1A9038C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DDBA395-4FDE-7F25-28B7-0C69C09DE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112CDDC-7A1D-5EAC-63D6-BA85773C8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8E8C256-3F9D-F25E-C87A-C6A4B2B5CB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9377C8E-6E1F-D2B3-17ED-D026E873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CD3DC67-DD7D-42BC-703F-675C93CB2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C89E727-1785-DFBD-F7A8-6FF7CD821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743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2E17FC-3DC8-68DA-96F7-C6B7C0152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00648E6-25DB-075B-6626-936F609DF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4EFBE5-296A-9D28-AA56-B3F83EF28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4CA456F-5B94-A18D-55E5-1A7D614C9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5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D978393-8A07-E700-3136-22499FDA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843DC89-D307-7969-69C2-67F1BFC9A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DC8822-FE49-D4DD-1A7D-D1FC5FD05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082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15F95A-E9C2-83FD-B242-A493B0871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4A975C-0F9E-9434-9301-9BA5E53A1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8A47C4-D212-2879-ECE0-69F2F152F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476729-3032-F71B-BF26-7F0753FDA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9D0E08F-3F94-FEE3-D51D-41551FFB4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B2C656-2C01-99C7-3E3E-0D6752E84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42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256546-1C85-9F09-B132-0A83DC71C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2C61BE7-8DA8-D65A-3F68-F9186ACF4D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B26C34C-7677-9D99-94C3-AC60154DD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D9A8D1-1B00-4DBF-AE3B-52E0E9C0D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DDCC5C-4B0B-CD89-E942-5DA7950CC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AD3BB5-2EE0-1EF8-15B4-C9905995E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8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42F5552-6F2A-E920-5ECE-75143AB1A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668226-2E96-0DFC-D185-109D173DF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2F2CEE-2FAA-E79B-769C-B4156908D3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81A54-4D85-473A-BCC6-BC2BE6DB5044}" type="datetimeFigureOut">
              <a:rPr lang="fr-FR" smtClean="0"/>
              <a:t>20/05/2024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E80AD2-646A-04C6-01F1-92C6CF99F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1CDAB2-63AA-B704-1315-E82E22EE5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ED108-8E34-4783-B5CE-3D1A4BA851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33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9C43865B-4AEF-DA0D-2065-1425CAC7D4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0522" y="166571"/>
            <a:ext cx="9138204" cy="428516"/>
          </a:xfrm>
        </p:spPr>
        <p:txBody>
          <a:bodyPr/>
          <a:lstStyle/>
          <a:p>
            <a:r>
              <a:rPr lang="fr-FR" dirty="0"/>
              <a:t>ORGANIGRAMME </a:t>
            </a:r>
            <a:r>
              <a:rPr lang="fr-FR" dirty="0" err="1"/>
              <a:t>coach’motive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E6EACF-9802-9B79-4E65-3CB5FAAE864A}"/>
              </a:ext>
            </a:extLst>
          </p:cNvPr>
          <p:cNvSpPr/>
          <p:nvPr/>
        </p:nvSpPr>
        <p:spPr>
          <a:xfrm>
            <a:off x="5139179" y="695845"/>
            <a:ext cx="1913641" cy="165576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Direction</a:t>
            </a:r>
          </a:p>
          <a:p>
            <a:pPr algn="ctr"/>
            <a:r>
              <a:rPr lang="fr-FR" dirty="0">
                <a:solidFill>
                  <a:srgbClr val="FFFF00"/>
                </a:solidFill>
              </a:rPr>
              <a:t>Annabelle Dietrich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88CD1B-68CE-15A5-ADE1-AF35186A91DC}"/>
              </a:ext>
            </a:extLst>
          </p:cNvPr>
          <p:cNvSpPr/>
          <p:nvPr/>
        </p:nvSpPr>
        <p:spPr>
          <a:xfrm>
            <a:off x="1550664" y="2665429"/>
            <a:ext cx="2200122" cy="1915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Gestion administrative</a:t>
            </a:r>
          </a:p>
          <a:p>
            <a:pPr algn="ctr"/>
            <a:r>
              <a:rPr lang="fr-FR" dirty="0"/>
              <a:t> dont la démarche qualité et conseiller perfectionnement</a:t>
            </a:r>
          </a:p>
          <a:p>
            <a:pPr algn="ctr"/>
            <a:r>
              <a:rPr lang="fr-FR" dirty="0">
                <a:solidFill>
                  <a:srgbClr val="FFFF00"/>
                </a:solidFill>
              </a:rPr>
              <a:t>Annabelle Dietrich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504447-313E-D046-17C7-420E97CF9EA1}"/>
              </a:ext>
            </a:extLst>
          </p:cNvPr>
          <p:cNvSpPr/>
          <p:nvPr/>
        </p:nvSpPr>
        <p:spPr>
          <a:xfrm>
            <a:off x="3897297" y="2665428"/>
            <a:ext cx="2319343" cy="24214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r>
              <a:rPr lang="fr-FR" dirty="0"/>
              <a:t>Conception et animation formation dont fonctions pédagogiques et veilles documentaires et référent technique pour les formations à distance</a:t>
            </a:r>
          </a:p>
          <a:p>
            <a:pPr algn="ctr"/>
            <a:r>
              <a:rPr lang="fr-FR" dirty="0">
                <a:solidFill>
                  <a:srgbClr val="FFFF00"/>
                </a:solidFill>
              </a:rPr>
              <a:t>Annabelle Dietrich</a:t>
            </a:r>
          </a:p>
          <a:p>
            <a:pPr algn="ctr"/>
            <a:r>
              <a:rPr lang="fr-FR" dirty="0"/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E7CB87-93C3-C9AF-5A90-CE09CC31C77A}"/>
              </a:ext>
            </a:extLst>
          </p:cNvPr>
          <p:cNvSpPr/>
          <p:nvPr/>
        </p:nvSpPr>
        <p:spPr>
          <a:xfrm>
            <a:off x="6346998" y="2665429"/>
            <a:ext cx="2250340" cy="1915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Référent handicap: accueil, orientation</a:t>
            </a:r>
          </a:p>
          <a:p>
            <a:pPr algn="ctr"/>
            <a:r>
              <a:rPr lang="fr-FR" dirty="0"/>
              <a:t> accompagnement </a:t>
            </a:r>
            <a:r>
              <a:rPr lang="fr-FR" dirty="0">
                <a:solidFill>
                  <a:srgbClr val="FFFF00"/>
                </a:solidFill>
              </a:rPr>
              <a:t>Annabelle Dietrich</a:t>
            </a:r>
          </a:p>
          <a:p>
            <a:pPr algn="ctr"/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986D4F-A980-76A9-6FC5-FD30328CB503}"/>
              </a:ext>
            </a:extLst>
          </p:cNvPr>
          <p:cNvSpPr/>
          <p:nvPr/>
        </p:nvSpPr>
        <p:spPr>
          <a:xfrm>
            <a:off x="8727696" y="2665429"/>
            <a:ext cx="2121030" cy="19154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r>
              <a:rPr lang="fr-FR" dirty="0"/>
              <a:t>Gestion commerciale et marketing dont gestion du site internet</a:t>
            </a:r>
          </a:p>
          <a:p>
            <a:pPr algn="ctr"/>
            <a:r>
              <a:rPr lang="fr-FR" dirty="0">
                <a:solidFill>
                  <a:srgbClr val="FFFF00"/>
                </a:solidFill>
              </a:rPr>
              <a:t>Annabelle Dietrich</a:t>
            </a:r>
          </a:p>
          <a:p>
            <a:pPr algn="ctr"/>
            <a:endParaRPr lang="fr-FR" dirty="0"/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718B51E8-2CB8-49A2-9CB0-A68218C20DEE}"/>
              </a:ext>
            </a:extLst>
          </p:cNvPr>
          <p:cNvCxnSpPr>
            <a:cxnSpLocks/>
          </p:cNvCxnSpPr>
          <p:nvPr/>
        </p:nvCxnSpPr>
        <p:spPr>
          <a:xfrm>
            <a:off x="5570494" y="2351607"/>
            <a:ext cx="0" cy="289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10574880-A872-ED42-7CE9-FA220BFA058E}"/>
              </a:ext>
            </a:extLst>
          </p:cNvPr>
          <p:cNvCxnSpPr>
            <a:cxnSpLocks/>
          </p:cNvCxnSpPr>
          <p:nvPr/>
        </p:nvCxnSpPr>
        <p:spPr>
          <a:xfrm>
            <a:off x="6781877" y="2351607"/>
            <a:ext cx="0" cy="309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FF0F7944-E81A-25C0-91E4-C336EB618A24}"/>
              </a:ext>
            </a:extLst>
          </p:cNvPr>
          <p:cNvCxnSpPr>
            <a:cxnSpLocks/>
          </p:cNvCxnSpPr>
          <p:nvPr/>
        </p:nvCxnSpPr>
        <p:spPr>
          <a:xfrm flipH="1">
            <a:off x="3402954" y="1828800"/>
            <a:ext cx="1694819" cy="8322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CF568147-D894-64F6-143B-C57D7F53EF40}"/>
              </a:ext>
            </a:extLst>
          </p:cNvPr>
          <p:cNvCxnSpPr>
            <a:cxnSpLocks/>
          </p:cNvCxnSpPr>
          <p:nvPr/>
        </p:nvCxnSpPr>
        <p:spPr>
          <a:xfrm>
            <a:off x="7054723" y="1778694"/>
            <a:ext cx="2036011" cy="8502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043EE315-B693-504E-70DC-813A0F635214}"/>
              </a:ext>
            </a:extLst>
          </p:cNvPr>
          <p:cNvSpPr/>
          <p:nvPr/>
        </p:nvSpPr>
        <p:spPr>
          <a:xfrm>
            <a:off x="3938101" y="5595072"/>
            <a:ext cx="2319343" cy="9329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Gestion des éventuels sous-traitants</a:t>
            </a:r>
          </a:p>
          <a:p>
            <a:pPr algn="ctr"/>
            <a:r>
              <a:rPr lang="fr-FR" dirty="0">
                <a:solidFill>
                  <a:srgbClr val="FFFF00"/>
                </a:solidFill>
              </a:rPr>
              <a:t>Annabelle Dietrich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F01FE730-9BDC-3901-2629-D5F96CAF609D}"/>
              </a:ext>
            </a:extLst>
          </p:cNvPr>
          <p:cNvCxnSpPr>
            <a:cxnSpLocks/>
          </p:cNvCxnSpPr>
          <p:nvPr/>
        </p:nvCxnSpPr>
        <p:spPr>
          <a:xfrm>
            <a:off x="5079201" y="4592755"/>
            <a:ext cx="0" cy="289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6FC1E426-24BB-8FB4-90BE-566BE5E449EE}"/>
              </a:ext>
            </a:extLst>
          </p:cNvPr>
          <p:cNvCxnSpPr>
            <a:cxnSpLocks/>
          </p:cNvCxnSpPr>
          <p:nvPr/>
        </p:nvCxnSpPr>
        <p:spPr>
          <a:xfrm>
            <a:off x="5056968" y="5086905"/>
            <a:ext cx="0" cy="443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798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60C4D4E-2245-70A0-B2DF-F98AC7A95676}"/>
              </a:ext>
            </a:extLst>
          </p:cNvPr>
          <p:cNvSpPr txBox="1"/>
          <p:nvPr/>
        </p:nvSpPr>
        <p:spPr>
          <a:xfrm>
            <a:off x="1615736" y="1669002"/>
            <a:ext cx="92594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Procès verbal de constitution de l’organigramme</a:t>
            </a:r>
          </a:p>
          <a:p>
            <a:endParaRPr lang="fr-FR" dirty="0"/>
          </a:p>
          <a:p>
            <a:r>
              <a:rPr lang="fr-FR" dirty="0"/>
              <a:t>Le 2/1/24 a été créé l’organigramme afin de désigner les personnes responsables de chaque fonction chez </a:t>
            </a:r>
            <a:r>
              <a:rPr lang="fr-FR" dirty="0" err="1"/>
              <a:t>coach’motive</a:t>
            </a:r>
            <a:endParaRPr lang="fr-FR" dirty="0"/>
          </a:p>
          <a:p>
            <a:r>
              <a:rPr lang="fr-FR" dirty="0"/>
              <a:t>La personne présente était Annabelle Dietrich et il a été rédigé à Montmorency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1659AE8-9EFC-864A-AD48-525940C4D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5351" y="3891610"/>
            <a:ext cx="175577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3490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101</Words>
  <Application>Microsoft Office PowerPoint</Application>
  <PresentationFormat>Grand écran</PresentationFormat>
  <Paragraphs>21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Annabelle DIETRICH</dc:creator>
  <cp:lastModifiedBy>Annabelle DIETRICH</cp:lastModifiedBy>
  <cp:revision>8</cp:revision>
  <dcterms:created xsi:type="dcterms:W3CDTF">2023-12-08T10:19:26Z</dcterms:created>
  <dcterms:modified xsi:type="dcterms:W3CDTF">2024-05-20T07:52:03Z</dcterms:modified>
</cp:coreProperties>
</file>